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_portada-proyectos-de-vida-y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_el-recorrido-del-bloq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_tengo-algo-que-decir-antes-de-conjug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_antes-de-leer-pregunt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_testimonio-cami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_testimonio-mate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_dos-caminos-dos-mane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_lexico-tres-territori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_marcadores-el-futuro-tiene-distanci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_conectores-organizar-un-testimon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_como-aparece-el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_futuro-simple-regul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_la-acentuacion-del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_terminaciones-y-person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_irregulares-grupo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_irregulares-grupo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_raices-propias-hare-di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_mapa-de-irregula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_ir-a-mas-infiniti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_usos-del-futuro-si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_elegir-la-forma-adecua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_de-frases-a-tex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_modelo-comenta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_banco-de-apertu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_criterios-de-escritu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_plantilla-de-testimon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_comprension-lecto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_practica-integra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_ruta-hispanoqu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0_mi-futuro-en-palabras-produccion-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