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pn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pn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pn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1_pistas-para-no-confundirt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2_dos-testimonios-dos-futuro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3_los-conectores-del-relat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4_la-puente-entre-frase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5_la-puente-entre-frases-v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0"/>
            <a:ext cx="9144000" cy="60960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6_banco-de-inicio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7_banco-de-cierre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8_formula-cuando-termine-el-colegi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9_radiografia-de-un-testimoni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10_panel-final-de-control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11_lo-que-no-funciona-en-un-testimoni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12_errores-comunes-de-brasileno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13_errores-comunes-de-brasilenos-v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0"/>
            <a:ext cx="9144000" cy="6096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