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_o-mapa-do-futuro-em-espanh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_o-vocabulario-do-meu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_o-horizonte-do-temp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_a-formula-do-futuro-simp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_o-codigo-das-terminaco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_a-arvore-dos-irregular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_duas-rotas-para-o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_o-detector-de-distanc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_a-armadilha-do-vou-mais-infinitiv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_o-painel-do-futu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