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_portada-variante-bloco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_poster-mi-camino-mis-decisio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_leemos-y-descubrimos-el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_descubramos-el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_elegimos-como-decirl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_mi-testimonio-mi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_mi-testimonio-plan-de-acc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_fundo-ilustracao-testimon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